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4" r:id="rId10"/>
    <p:sldId id="263" r:id="rId11"/>
    <p:sldId id="269" r:id="rId12"/>
    <p:sldId id="275" r:id="rId13"/>
    <p:sldId id="264" r:id="rId14"/>
    <p:sldId id="272" r:id="rId15"/>
    <p:sldId id="273" r:id="rId16"/>
    <p:sldId id="265" r:id="rId17"/>
    <p:sldId id="266" r:id="rId18"/>
    <p:sldId id="26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903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3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87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3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01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461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70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5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66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37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C4708-519A-49E8-B76A-32F7FE9390F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D9EED-6620-4175-B29C-D38715ACA6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9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367315" y="188686"/>
            <a:ext cx="5442858" cy="2598058"/>
          </a:xfrm>
          <a:prstGeom prst="horizontalScrol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15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 </a:t>
            </a:r>
            <a:endParaRPr lang="en-US" sz="115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978" y="2536713"/>
            <a:ext cx="4231531" cy="400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146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681" y="1270000"/>
            <a:ext cx="4578469" cy="39031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270001"/>
            <a:ext cx="3771836" cy="39031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08979" y="5380872"/>
            <a:ext cx="4312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মাওঃ আব্দুল হামিদ খান ভাসানী</a:t>
            </a:r>
            <a:endParaRPr lang="en-US" sz="28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7334" y="5403308"/>
            <a:ext cx="38673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কবি কাজী নজরুল ইসলাম </a:t>
            </a:r>
            <a:endParaRPr lang="en-US" sz="2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1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স্বদেশপ্রেমের ৩টি গুরুত্ব উল্লেখ কর।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6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22218" y="1052946"/>
            <a:ext cx="802178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স্বদেশপ্রেমের ৩টি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</a:p>
          <a:p>
            <a:endParaRPr lang="bn-IN" sz="2800" dirty="0" smtClean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2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নিজ দেশের প্রতি মমত্বভোধ  সৃষ্টি হয় , </a:t>
            </a:r>
            <a:endParaRPr lang="bn-BD" sz="28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মুসলিম হিসেবে ঈমানি দায়িত্ব পালনে সচেষ্ট হয়,  </a:t>
            </a:r>
            <a:endParaRPr lang="bn-BD" sz="2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28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দেশপ্রেমে আত্নত্যাগ সম্ভব হয়, </a:t>
            </a:r>
            <a:endParaRPr lang="en-US" sz="2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36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649" y="2783681"/>
            <a:ext cx="3810000" cy="253365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58533"/>
            <a:ext cx="3488267" cy="26587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8267" y="127000"/>
            <a:ext cx="3350683" cy="3302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97685" y="5395245"/>
            <a:ext cx="3152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2060"/>
                </a:solidFill>
              </a:rPr>
              <a:t>চা শিল্প 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27762" y="3312700"/>
            <a:ext cx="2511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কৃষক </a:t>
            </a:r>
            <a:endParaRPr lang="en-US" sz="5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2483" y="5395246"/>
            <a:ext cx="2983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</a:rPr>
              <a:t>নির্মল প্রকৃতি 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06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6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স্বদেশপ্রেম অর্জনের উপায় বর্ণনা কর। 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77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স্বদেশপ্রেম অর্জনের উপায়। 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মাতৃভূমিকে ভালবাসার মাধ্যমে;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দেশের স্বার্থ রক্ষার মাধ্যমে;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দেশর স্বার্থবিরোধী কাজ না করার মাধ্যমে;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 দেশের স্বার্থে আত্মত্যাগ,স্বীকারের মাধ্যমে;</a:t>
            </a:r>
          </a:p>
          <a:p>
            <a:pPr marL="0" indent="0">
              <a:buNone/>
            </a:pP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দেশের মানুষকে ভালবাসার মাধ্যমে।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07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38200" y="541867"/>
            <a:ext cx="3005667" cy="1148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679209" cy="1325563"/>
          </a:xfrm>
        </p:spPr>
        <p:txBody>
          <a:bodyPr/>
          <a:lstStyle/>
          <a:p>
            <a:r>
              <a:rPr lang="bn-BD" sz="7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মূল্যায়ণঃ-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245" y="4168041"/>
            <a:ext cx="10515600" cy="3010682"/>
          </a:xfrm>
        </p:spPr>
        <p:txBody>
          <a:bodyPr/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হুব্বুল ওয়াত্বান অর্থ কি?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স্বদেশপ্রেম বলতে কি বুঝ?</a:t>
            </a:r>
          </a:p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উদ্দিপকে ছবিগুলোতে কি প্রকাশিত হয়েছে ব্যাখ্যা কর।</a:t>
            </a:r>
          </a:p>
          <a:p>
            <a:r>
              <a:rPr lang="bn-BD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উদ্দিপকে ছবিগুলোর সাথে স্বদেশপ্রেমের সম্পর্ক মূল্যায়ন কর।</a:t>
            </a:r>
            <a:endParaRPr lang="en-US" sz="3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8216" y="2701834"/>
            <a:ext cx="3275461" cy="23788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1894" y="2701834"/>
            <a:ext cx="3855776" cy="25705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933" y="328930"/>
            <a:ext cx="3616744" cy="21450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409" y="0"/>
            <a:ext cx="3794078" cy="250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59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838200" y="541867"/>
            <a:ext cx="3666067" cy="9652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কাজঃ-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4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স্বদেশপ্রেম লাভের উপায় সম্পর্কিত দশটি বাক্য লিখ? </a:t>
            </a:r>
            <a:endParaRPr lang="en-US" sz="44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05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27797"/>
            <a:ext cx="1219200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562" y="-368490"/>
            <a:ext cx="9471545" cy="3351673"/>
          </a:xfrm>
        </p:spPr>
        <p:txBody>
          <a:bodyPr>
            <a:noAutofit/>
          </a:bodyPr>
          <a:lstStyle/>
          <a:p>
            <a:r>
              <a:rPr lang="bn-BD" sz="28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199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02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0" y="2683894"/>
            <a:ext cx="7509942" cy="90434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আমিনুর রহমান </a:t>
            </a:r>
            <a:endParaRPr lang="en-US" sz="80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424392"/>
            <a:ext cx="10515600" cy="1325563"/>
          </a:xfrm>
        </p:spPr>
        <p:txBody>
          <a:bodyPr/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uble Wave 3"/>
          <p:cNvSpPr/>
          <p:nvPr/>
        </p:nvSpPr>
        <p:spPr>
          <a:xfrm>
            <a:off x="3754971" y="256363"/>
            <a:ext cx="4770137" cy="196056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পরিচিতিঃ-</a:t>
            </a:r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891437"/>
            <a:ext cx="968991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মৌলভী,</a:t>
            </a:r>
          </a:p>
          <a:p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আছিরগঞ্জ আলিম মাদ্রাসা, </a:t>
            </a:r>
          </a:p>
          <a:p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গোলাপগঞ্জ, সিলেট।</a:t>
            </a:r>
          </a:p>
          <a:p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মোবাইলঃ-০১৭১৯১৪৮২৮৩</a:t>
            </a:r>
          </a:p>
          <a:p>
            <a:r>
              <a:rPr lang="bn-BD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ই-মেইলঃ- 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aminur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cs typeface="NikoshBAN" panose="02000000000000000000" pitchFamily="2" charset="0"/>
              </a:rPr>
              <a:t>273@gmail.com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9367" y="0"/>
            <a:ext cx="3152633" cy="3152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798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4" grpId="1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tagon 4"/>
          <p:cNvSpPr/>
          <p:nvPr/>
        </p:nvSpPr>
        <p:spPr>
          <a:xfrm>
            <a:off x="736602" y="1825625"/>
            <a:ext cx="6375400" cy="4106069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538" y="130174"/>
            <a:ext cx="10515600" cy="1527969"/>
          </a:xfrm>
        </p:spPr>
        <p:txBody>
          <a:bodyPr>
            <a:norm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পরিচিতিঃ-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n-BD" sz="5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শ্রেণিঃ- নবম।</a:t>
            </a:r>
          </a:p>
          <a:p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বিষয়ঃ- ইসলাম শিক্ষা।</a:t>
            </a:r>
          </a:p>
          <a:p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অধ্যায়ঃ- চতুর্থ।</a:t>
            </a:r>
          </a:p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পাঠ- স্বদেশপ্রেম।</a:t>
            </a:r>
          </a:p>
          <a:p>
            <a:r>
              <a:rPr lang="bn-BD" sz="43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সময়ঃ- ৫০ মিনিট। </a:t>
            </a:r>
          </a:p>
          <a:p>
            <a:r>
              <a:rPr lang="bn-BD" sz="43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তারিখঃ- ২২-০৮-২০১৫ ইং </a:t>
            </a:r>
            <a:endParaRPr lang="en-US" sz="43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1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301" y="2302933"/>
            <a:ext cx="3505199" cy="31496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" y="2302933"/>
            <a:ext cx="11853334" cy="3149600"/>
            <a:chOff x="1" y="2302933"/>
            <a:chExt cx="11853334" cy="31496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48600" y="2302933"/>
              <a:ext cx="4004735" cy="3149600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" y="2302933"/>
              <a:ext cx="3708400" cy="3149600"/>
            </a:xfrm>
            <a:prstGeom prst="rect">
              <a:avLst/>
            </a:prstGeom>
          </p:spPr>
        </p:pic>
      </p:grpSp>
      <p:sp>
        <p:nvSpPr>
          <p:cNvPr id="10" name="TextBox 9"/>
          <p:cNvSpPr txBox="1"/>
          <p:nvPr/>
        </p:nvSpPr>
        <p:spPr>
          <a:xfrm>
            <a:off x="8270543" y="5594877"/>
            <a:ext cx="3712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</a:rPr>
              <a:t>জাতীয় সংসদ ভবন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85734" y="5452533"/>
            <a:ext cx="39714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সংগীত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1434" y="5471766"/>
            <a:ext cx="32469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স্মৃতিসৌধ </a:t>
            </a:r>
            <a:endParaRPr lang="en-US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79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146" y="309350"/>
            <a:ext cx="8596668" cy="1320800"/>
          </a:xfrm>
        </p:spPr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আজকের পাঠ </a:t>
            </a:r>
            <a:endParaRPr lang="en-US" sz="6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bn-BD" sz="13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স্বদেশপ্রেম </a:t>
            </a:r>
            <a:endParaRPr lang="en-US" sz="13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05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7200" dirty="0" smtClean="0">
                <a:solidFill>
                  <a:schemeClr val="bg2">
                    <a:lumMod val="1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7200" dirty="0">
              <a:solidFill>
                <a:schemeClr val="bg2">
                  <a:lumMod val="1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830" y="2160589"/>
            <a:ext cx="970355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শিক্ষার্থীরা-</a:t>
            </a:r>
          </a:p>
          <a:p>
            <a:pPr marL="0" indent="0">
              <a:buNone/>
            </a:pPr>
            <a:r>
              <a:rPr lang="bn-BD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স্বদেশপ্রেমের ধারণা সংজ্ঞায়িত করতে পারবে; </a:t>
            </a:r>
          </a:p>
          <a:p>
            <a:pPr marL="0" indent="0">
              <a:buNone/>
            </a:pP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স্বদেশপ্রেমের গুরুত্ব ব্যাখ্যা করতে পারবে;</a:t>
            </a:r>
          </a:p>
          <a:p>
            <a:pPr marL="0" indent="0">
              <a:buNone/>
            </a:pPr>
            <a:r>
              <a:rPr lang="bn-BD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স্বদেশপ্রেম অর্জনের উপায় বর্ণনা করতে পারবে। 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06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Callout 6"/>
          <p:cNvSpPr/>
          <p:nvPr/>
        </p:nvSpPr>
        <p:spPr>
          <a:xfrm>
            <a:off x="2632754" y="218070"/>
            <a:ext cx="5283200" cy="1320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 গুলো লক্ষ কর </a:t>
            </a:r>
            <a:endParaRPr lang="en-US" sz="60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977" y="1533566"/>
            <a:ext cx="3552462" cy="2400173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589" y="1633804"/>
            <a:ext cx="4166612" cy="25017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0" y="1509453"/>
            <a:ext cx="3310987" cy="2418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14500" y="4193416"/>
            <a:ext cx="264766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ক্রিকেট দল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74192" y="4217994"/>
            <a:ext cx="264766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ভারতিয় ক্রিকেট দল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84626" y="4330082"/>
            <a:ext cx="264766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দক্ষিণ আফ্রিকা ক্রিকেট দল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30824" y="5462294"/>
            <a:ext cx="633440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তুমি কোন দলকে সমর্থন করবে ? কেন?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5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7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স্বদেশপ্রেম কী?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94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n-IN" sz="3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নিজ দেশের প্রতি মায়া, মমতাকে স্বদেশপ্রেম বলে। </a:t>
            </a:r>
            <a:endParaRPr lang="en-US" sz="32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84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280</Words>
  <Application>Microsoft Office PowerPoint</Application>
  <PresentationFormat>Custom</PresentationFormat>
  <Paragraphs>74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 </vt:lpstr>
      <vt:lpstr>পাঠ পরিচিতিঃ- </vt:lpstr>
      <vt:lpstr>PowerPoint Presentation</vt:lpstr>
      <vt:lpstr>  আজকের পাঠ </vt:lpstr>
      <vt:lpstr>শিখনফল</vt:lpstr>
      <vt:lpstr>PowerPoint Presentation</vt:lpstr>
      <vt:lpstr>একক কাজ</vt:lpstr>
      <vt:lpstr>PowerPoint Presentation</vt:lpstr>
      <vt:lpstr> </vt:lpstr>
      <vt:lpstr>জোড়ায় কাজ</vt:lpstr>
      <vt:lpstr>PowerPoint Presentation</vt:lpstr>
      <vt:lpstr> </vt:lpstr>
      <vt:lpstr>দলীয় কাজ</vt:lpstr>
      <vt:lpstr>PowerPoint Presentation</vt:lpstr>
      <vt:lpstr>মূল্যায়ণঃ-  </vt:lpstr>
      <vt:lpstr>বাড়ির কাজঃ-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DOEL</dc:creator>
  <cp:lastModifiedBy>doel</cp:lastModifiedBy>
  <cp:revision>92</cp:revision>
  <dcterms:created xsi:type="dcterms:W3CDTF">2015-07-29T14:14:14Z</dcterms:created>
  <dcterms:modified xsi:type="dcterms:W3CDTF">2015-12-07T02:46:38Z</dcterms:modified>
</cp:coreProperties>
</file>